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60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F4343"/>
    <a:srgbClr val="00C8BA"/>
    <a:srgbClr val="C5FFFB"/>
    <a:srgbClr val="C9FFFB"/>
    <a:srgbClr val="00968B"/>
    <a:srgbClr val="009E93"/>
    <a:srgbClr val="006D64"/>
    <a:srgbClr val="54BCEB"/>
    <a:srgbClr val="D9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E3632-99DD-40D8-875D-0E2485FBF292}" v="1" dt="2022-01-12T12:58:28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5300" autoAdjust="0"/>
  </p:normalViewPr>
  <p:slideViewPr>
    <p:cSldViewPr snapToGrid="0">
      <p:cViewPr varScale="1">
        <p:scale>
          <a:sx n="115" d="100"/>
          <a:sy n="115" d="100"/>
        </p:scale>
        <p:origin x="1842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4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54790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57982"/>
              </p:ext>
            </p:extLst>
          </p:nvPr>
        </p:nvGraphicFramePr>
        <p:xfrm>
          <a:off x="90462" y="40559"/>
          <a:ext cx="8608613" cy="689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175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58438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46950">
                <a:tc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435795">
                <a:tc rowSpan="6">
                  <a:txBody>
                    <a:bodyPr/>
                    <a:lstStyle/>
                    <a:p>
                      <a:pPr algn="l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Week 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28/02/2022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21/03/2022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25/04/2022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16/05/2022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13/06/2022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04/07/2022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Tomato &amp; Vegetable Pasta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Jerk Chicken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Gammon, Roast Potatoes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Beef meatballs with Mash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Fishfingers or Salmon Fishfingers with Chips &amp; Tomato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4357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loaf with new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Vegan sausage hotdog in a bun with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Wellington with Roast Potatoes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Vegan Spaghetti Bolognaise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BBQ Quorn fillet with Chips &amp; Tomato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195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Packed lunch on a plate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23371"/>
                  </a:ext>
                </a:extLst>
              </a:tr>
              <a:tr h="3195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Cauliflower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195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crumble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&amp; Raisin Flapjack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Orange &amp; cinnamon cookie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Chocolate sponge with chocolate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&amp; Ice Cream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03371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73933"/>
                  </a:ext>
                </a:extLst>
              </a:tr>
              <a:tr h="435795">
                <a:tc rowSpan="6">
                  <a:txBody>
                    <a:bodyPr/>
                    <a:lstStyle/>
                    <a:p>
                      <a:pPr algn="l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Week 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07/03/2022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28/03/2022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02/05/2022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23/05/2022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20/06/2022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11/07/2022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Macaroni Cheese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Spaghetti Bolognaise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Chicken, Roast Potatoes, stuffing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Sausage &amp; Mash with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Battered Fish with Chips &amp; Tomato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4357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Vegan Sausage roll with Wedges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Vegan Burger in a bun with wedges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Quorn, Roast Potatoes, Stuffing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Veggie chilli &amp;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&amp; bean Pasty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3195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Packed lunch on a plate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37425"/>
                  </a:ext>
                </a:extLst>
              </a:tr>
              <a:tr h="3195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Sweetcorn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Savoy Cabbage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4357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Lemon Berry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Chocolate &amp; Beetroot Brownie with chocolate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fruit sponge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Raspberry jelly &amp; mandarins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Apple, Cheese &amp; Crackers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03371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952128"/>
                  </a:ext>
                </a:extLst>
              </a:tr>
              <a:tr h="319583">
                <a:tc rowSpan="6">
                  <a:txBody>
                    <a:bodyPr/>
                    <a:lstStyle/>
                    <a:p>
                      <a:pPr algn="l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Week 3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14/03/2022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04/04/2022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09/05/2022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06/06/2022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27/06/2022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18/07/2022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Cheese &amp; Tomato Pizza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Fajita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Turkey, Roast Potatoes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Beef Burger in a bun with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Fishfingers with Chips &amp; Tomato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4357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Falafel with herb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lasagne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Lentil &amp; Basil Puff Pastry, Roast Potatoes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curry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Southern style vegan burger (no bun)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3195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Packed lunch on a plate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03891"/>
                  </a:ext>
                </a:extLst>
              </a:tr>
              <a:tr h="3195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Coleslaw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Rainbow slaw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3195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Eves pudding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&amp; Chocolate upside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Marble Sponge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sponge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03371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913664"/>
            <a:ext cx="1069762" cy="21805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F920C-84EE-409D-8EFC-021BD65118FF}"/>
              </a:ext>
            </a:extLst>
          </p:cNvPr>
          <p:cNvGrpSpPr/>
          <p:nvPr/>
        </p:nvGrpSpPr>
        <p:grpSpPr>
          <a:xfrm>
            <a:off x="8787174" y="33503"/>
            <a:ext cx="1162170" cy="838053"/>
            <a:chOff x="8787174" y="19391"/>
            <a:chExt cx="1162170" cy="83805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64602FA-1F5E-4D94-9134-4424E62D1342}"/>
                </a:ext>
              </a:extLst>
            </p:cNvPr>
            <p:cNvGrpSpPr/>
            <p:nvPr/>
          </p:nvGrpSpPr>
          <p:grpSpPr>
            <a:xfrm>
              <a:off x="8787174" y="19391"/>
              <a:ext cx="1162170" cy="838053"/>
              <a:chOff x="8787174" y="19391"/>
              <a:chExt cx="1162170" cy="838053"/>
            </a:xfrm>
          </p:grpSpPr>
          <p:sp>
            <p:nvSpPr>
              <p:cNvPr id="16" name="Flowchart: Alternate Process 15">
                <a:extLst>
                  <a:ext uri="{FF2B5EF4-FFF2-40B4-BE49-F238E27FC236}">
                    <a16:creationId xmlns:a16="http://schemas.microsoft.com/office/drawing/2014/main" id="{CFA56158-499C-42DB-A262-8EB775026C21}"/>
                  </a:ext>
                </a:extLst>
              </p:cNvPr>
              <p:cNvSpPr/>
              <p:nvPr/>
            </p:nvSpPr>
            <p:spPr>
              <a:xfrm>
                <a:off x="8787174" y="19391"/>
                <a:ext cx="1051376" cy="718080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1D5377-B9B6-4F23-86EB-DB0520AA2888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18" name="Picture 1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92D85684-1E92-4854-8858-A755447A0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015" y="357528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F8334CCA-B2C7-4FBA-8154-491B11F89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254" y="529594"/>
              <a:ext cx="143018" cy="174096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EAB8273B-749B-44E5-928A-AFAD4A4D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F43D2B46-0502-4192-9471-906295977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91" y="566183"/>
            <a:ext cx="181496" cy="104186"/>
          </a:xfrm>
          <a:prstGeom prst="rect">
            <a:avLst/>
          </a:prstGeom>
        </p:spPr>
      </p:pic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:a16="http://schemas.microsoft.com/office/drawing/2014/main" id="{F43D2B46-0502-4192-9471-906295977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23" y="5491457"/>
            <a:ext cx="181496" cy="104186"/>
          </a:xfrm>
          <a:prstGeom prst="rect">
            <a:avLst/>
          </a:prstGeom>
        </p:spPr>
      </p:pic>
      <p:pic>
        <p:nvPicPr>
          <p:cNvPr id="20" name="Picture 19" descr="A picture containing object&#10;&#10;Description automatically generated">
            <a:extLst>
              <a:ext uri="{FF2B5EF4-FFF2-40B4-BE49-F238E27FC236}">
                <a16:creationId xmlns:a16="http://schemas.microsoft.com/office/drawing/2014/main" id="{F43D2B46-0502-4192-9471-906295977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58743" y="3242324"/>
            <a:ext cx="181496" cy="104186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F43D2B46-0502-4192-9471-906295977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04" y="2033829"/>
            <a:ext cx="181496" cy="104186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F43D2B46-0502-4192-9471-906295977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52" y="1035579"/>
            <a:ext cx="181496" cy="104186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F43D2B46-0502-4192-9471-906295977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90" y="1035579"/>
            <a:ext cx="181496" cy="104186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F43D2B46-0502-4192-9471-906295977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04" y="3242324"/>
            <a:ext cx="181496" cy="104186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43D2B46-0502-4192-9471-906295977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29" y="3294417"/>
            <a:ext cx="181496" cy="104186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F43D2B46-0502-4192-9471-906295977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6611376"/>
            <a:ext cx="181496" cy="104186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F43D2B46-0502-4192-9471-906295977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5569286"/>
            <a:ext cx="181496" cy="104186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F43D2B46-0502-4192-9471-906295977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08" y="3272721"/>
            <a:ext cx="181496" cy="104186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231EDCBA-F251-44D3-90CD-06F7D2A046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79" y="5068465"/>
            <a:ext cx="143018" cy="174096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46DD089E-3598-4F66-8C24-81007CCF8B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39" y="2750042"/>
            <a:ext cx="147249" cy="152424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C3222123-9684-4726-9E5C-2DB7A3D2AB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70" y="5104299"/>
            <a:ext cx="147249" cy="152424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B5E53CFB-9335-46C9-9A6F-583828D33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17" y="543706"/>
            <a:ext cx="143018" cy="17409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342C9D20-56C7-4D54-AF75-C61A6EB75D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266" y="3249113"/>
            <a:ext cx="143018" cy="174096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1EC989ED-A3AE-4A5D-A4A1-FD1741E8A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14" y="1998874"/>
            <a:ext cx="143018" cy="17409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A2CA9332-C8BD-4056-B7F1-22C698B5B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04" y="2077674"/>
            <a:ext cx="181496" cy="10418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A40F697B-B771-4B85-A3C2-DA5882405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29" y="5482238"/>
            <a:ext cx="181496" cy="10418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DC2C6686-E40A-4D13-AF61-FA52E3757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81" y="4453232"/>
            <a:ext cx="181496" cy="104186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F8366699-CF08-47A3-ADB5-8E0D34D49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586" y="5078816"/>
            <a:ext cx="143018" cy="174096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EE50B0C5-BA6D-4229-871A-536B457DAF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72" y="5447283"/>
            <a:ext cx="143018" cy="174096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F249E0E7-B291-4C32-AD56-107B1D945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58743" y="1061009"/>
            <a:ext cx="181496" cy="104186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A32E80CA-2186-48B4-93BF-7380B883D7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21" y="5438359"/>
            <a:ext cx="143018" cy="174096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18F40D20-7B03-40EB-A84A-006C13C57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80" y="5543550"/>
            <a:ext cx="181496" cy="104186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FF7A17AA-29E3-4252-94AD-6B95693DD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1061009"/>
            <a:ext cx="181496" cy="1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EB18C1-AF1D-4CE1-9301-75787EDEAF9F}">
  <ds:schemaRefs>
    <ds:schemaRef ds:uri="84053289-19df-4a0d-ba79-24174fdaa722"/>
    <ds:schemaRef ds:uri="fde98e28-7625-451c-8c53-44dda40a03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fde98e28-7625-451c-8c53-44dda40a03da"/>
    <ds:schemaRef ds:uri="http://schemas.microsoft.com/office/infopath/2007/PartnerControls"/>
    <ds:schemaRef ds:uri="84053289-19df-4a0d-ba79-24174fdaa722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456</Words>
  <Application>Microsoft Office PowerPoint</Application>
  <PresentationFormat>A4 Paper (210x297 mm)</PresentationFormat>
  <Paragraphs>149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SEdwards</cp:lastModifiedBy>
  <cp:revision>71</cp:revision>
  <cp:lastPrinted>2020-03-11T16:56:56Z</cp:lastPrinted>
  <dcterms:created xsi:type="dcterms:W3CDTF">2014-08-19T19:35:20Z</dcterms:created>
  <dcterms:modified xsi:type="dcterms:W3CDTF">2022-02-28T12:11:46Z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